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2214578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Кафедра менеджменту і адміністрування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714620"/>
            <a:ext cx="6400800" cy="571504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“АНТИКРИЗОВЕ УПРАВЛІННЯ”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257174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71604" y="3643314"/>
            <a:ext cx="64008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Times New Roman" pitchFamily="18" charset="0"/>
                <a:cs typeface="Times New Roman" pitchFamily="18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Херсон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1000132"/>
          </a:xfrm>
        </p:spPr>
        <p:txBody>
          <a:bodyPr>
            <a:norm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Предметом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навчальної дисципліни є проблеми, можливі та реальні фактори кризових явищ, які загрожують виникненням кризових ситуацій.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285860"/>
            <a:ext cx="7715304" cy="1643074"/>
          </a:xfrm>
        </p:spPr>
        <p:txBody>
          <a:bodyPr>
            <a:normAutofit/>
          </a:bodyPr>
          <a:lstStyle/>
          <a:p>
            <a:pPr algn="just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дисципліни: формування у студентів компетентності щодо базових принципів, основних категорій, сучасних концепцій, теоретичних положень і практичних методів антикризового управління, визначення сутності, місця, ролі, основних видів та стадій розвитку кризових явищ, розкриття методичних підходів до розробки «правил ефективної поведінки» за умов кризового стану; аналізу вітчизняного та зарубіжного досвіду запобігання та подолання криз.</a:t>
            </a:r>
            <a:endParaRPr lang="uk-UA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85786" y="3000372"/>
            <a:ext cx="7715304" cy="32861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Основні завдання навчальної дисципліни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 algn="just"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розпізнавання кризових явищ (симптоми, причина, природа, рівень та час впливу); </a:t>
            </a:r>
          </a:p>
          <a:p>
            <a:pPr lvl="0" algn="just"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прогнозування наслідків розвитку кризових явищ та їхнього впливу на результати діяльності підприємств, установ, організацій; </a:t>
            </a:r>
          </a:p>
          <a:p>
            <a:pPr lvl="0" algn="just"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визначення можливостей запобігання кризі і/або її пом’якшення; </a:t>
            </a:r>
          </a:p>
          <a:p>
            <a:pPr lvl="0" algn="just"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забезпечення функціонування підприємства в умовах криз (особливо локальних, а також системної, стратегічної); </a:t>
            </a:r>
          </a:p>
          <a:p>
            <a:pPr lvl="0" algn="just"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стабілізація діяльності окремих підсистем підприємства для подолання (пом’якшення) проявів системної кризи підприємства в цілому для створення можливостей його подальшого розвитку або (якщо антикризові заходи не спрацювали) – ліквідації (різними шляхами; </a:t>
            </a:r>
          </a:p>
          <a:p>
            <a:pPr lvl="0" algn="just"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ліквідація наслідків кризи і/або ліквідація підприємства (зокрема, за процедурою банкрутства) тощо; визначення ваги держави в процесі антикризового управління.</a:t>
            </a:r>
            <a:endParaRPr kumimoji="0" lang="uk-UA" sz="1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3071834"/>
          </a:xfrm>
        </p:spPr>
        <p:txBody>
          <a:bodyPr>
            <a:normAutofit fontScale="90000"/>
          </a:bodyPr>
          <a:lstStyle/>
          <a:p>
            <a:pPr marL="342900" indent="-342900" algn="l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Здатність застосовувати знання у практичних ситуаціях.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до адаптації та дії в новій ситуації.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генерувати нові ідеї (креативність).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Здатність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визначати та описувати характеристики організації.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Здатність аналізувати результати діяльності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організації 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зіставляти їх з факторами впливу зовнішнього та внутрішнього середовища.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Здатність визначати перспективи розвитку організації.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Здатність аналізувати й структурувати проблеми організації, формувати обґрунтовані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рішення.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 smtClean="0">
                <a:latin typeface="Times New Roman" pitchFamily="18" charset="0"/>
                <a:cs typeface="Times New Roman" pitchFamily="18" charset="0"/>
              </a:rPr>
            </a:b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000504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28596" y="3429000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indent="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uk-UA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Програмні результати навчання: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Демонструвати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знання теорій, методів і функцій менеджменту, сучасних концепцій лідерства.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Демонструвати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навички виявлення проблем та обґрунтування управлінських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рішень.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Виявляти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навички пошуку, збирання та аналізу інформації, розрахунку показників для обґрунтування управлінських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рішень.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Демонструвати навички взаємодії, лідерства, командної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роботи.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Мати навички обґрунтування дієвих інструментів мотивування персоналу організації.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uk-UA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ПЕРЕЛІК ТЕМ: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Сутність та тенденції розвитку кризових явищ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Кризи в економічному та організаційному 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Діагностика кризових ситуацій в процесі управління.</a:t>
            </a: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Базові аспекти антикризового управління.</a:t>
            </a: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Основні фактори антикризового управління. </a:t>
            </a: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Технології здійснення антикризового управління.</a:t>
            </a: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Діагностика потенціалу виживання підприємства. </a:t>
            </a: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Антикризова програма підприємства і формування системи антикризового управління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РЕКОМЕНДОВАНА ЛІТЕРАТУРА: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Антикризове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/ В.О. Василенко. - К.: ЦУЛ, 2003. - 504 с.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р. МАУП. - К.: МАУП, 2001.</a:t>
            </a:r>
          </a:p>
          <a:p>
            <a:pPr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Карпенко О.А.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антикризового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О.А. Карпенко. - К.: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Вид-во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НАДУ, 2006. - 208 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AutoNum type="arabicPeriod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Колісник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М.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К.Фінансова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санація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антикризове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навч.посібн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/ М. К.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Колесник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П. Г.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Ільчук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П.І.Віблий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Кондор,2007. – 272с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AutoNum type="arabicPeriod"/>
            </a:pP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Кривов'язюк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І.В. Антикризове управління підприємством: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/ І.В.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Кривов'язюк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– Київ: Кондор, 2008. – 366с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AutoNum type="arabicPeriod"/>
            </a:pP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Скібіцький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О. М. Антикризовий менеджмент: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навч.посібн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./ О. М.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Скібіцький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– Київ: Центр учбової літератури, 2009. – 568с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AutoNum type="arabicPeriod"/>
            </a:pP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Салига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С.Я. Антикризове фінансове управління підприємством: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./ С.Я.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Салига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Є.У. Ляшенко, Н.В.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Дацій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С.О.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Корецька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– Київ:ЦУЛ, 2005. – 364с.</a:t>
            </a:r>
          </a:p>
          <a:p>
            <a:pPr>
              <a:buAutoNum type="arabicPeriod"/>
            </a:pP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Шершньова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З.О. Санація та реструктуризація підприємства: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/ З.О.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Шершньова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С.В.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Оборська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– Х.:ВД «ІНЖЕК»,2004. – 272с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555</Words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 Кафедра менеджменту і адміністрування</vt:lpstr>
      <vt:lpstr>Предметом навчальної дисципліни є проблеми, можливі та реальні фактори кризових явищ, які загрожують виникненням кризових ситуацій.</vt:lpstr>
      <vt:lpstr> Компетентності здобувачів ступеня вищої освіти бакалавр з навчальної дисципліни: - Здатність застосовувати знання у практичних ситуаціях. - Здатність до адаптації та дії в новій ситуації.  - Здатність генерувати нові ідеї (креативність).  - Здатність визначати та описувати характеристики організації.  - Здатність аналізувати результати діяльності організації , зіставляти їх з факторами впливу зовнішнього та внутрішнього середовища.  - Здатність визначати перспективи розвитку організації.  - Здатність аналізувати й структурувати проблеми організації, формувати обґрунтовані рішення.  </vt:lpstr>
      <vt:lpstr>ПЕРЕЛІК ТЕМ:</vt:lpstr>
      <vt:lpstr>РЕКОМЕНДОВАНА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GARRY</cp:lastModifiedBy>
  <cp:revision>19</cp:revision>
  <dcterms:created xsi:type="dcterms:W3CDTF">2020-06-06T20:49:32Z</dcterms:created>
  <dcterms:modified xsi:type="dcterms:W3CDTF">2020-06-06T21:20:09Z</dcterms:modified>
</cp:coreProperties>
</file>